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matic SC"/>
      <p:regular r:id="rId14"/>
      <p:bold r:id="rId15"/>
    </p:embeddedFont>
    <p:embeddedFont>
      <p:font typeface="Source Code Pr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bold.fntdata"/><Relationship Id="rId14" Type="http://schemas.openxmlformats.org/officeDocument/2006/relationships/font" Target="fonts/AmaticSC-regular.fntdata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04c3bac5e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04c3bac5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0b60e51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0b60e51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9980cdc4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9980cdc4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9980cdc4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9980cdc4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9980cdc4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9980cdc4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0b60e51a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0b60e51a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0b60e51a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0b60e51a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6.1 Regresión lineal </a:t>
            </a:r>
            <a:r>
              <a:rPr lang="es"/>
              <a:t>múltiple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Fecha: 01-febrero-21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Regresión 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regresión lineal es un análisis que evalúa si una o más variables predictoras explican la variable dependiente (criterio). 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“Una línea recta que se ajuste a ciertos datos es una regresión lineal”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38815" l="70189" r="17845" t="40571"/>
          <a:stretch/>
        </p:blipFill>
        <p:spPr>
          <a:xfrm>
            <a:off x="3586924" y="2966525"/>
            <a:ext cx="1819776" cy="176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311425"/>
            <a:ext cx="8520600" cy="42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 un regresor lineal lo que se busca es que su salida (predicción) sea una combinación lineal de las características de los datos. Sea ŷ la predicción.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donde ⍵=(⍵1,....,⍵p) son coeficientes para la combinación lineal, y ⍵0 es el valor de umbral.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En la biblioteca scikit-learn estos valores se obtienen en los atributos coef_ e intercep_ respectivamente. 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El algoritmo busca minimizar la suma residual del error cuadrático entre las etiquetas predichas y las observadas.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9738" y="1358588"/>
            <a:ext cx="4143375" cy="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3245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La regresión tiene cinco supuestos:</a:t>
            </a:r>
            <a:endParaRPr/>
          </a:p>
          <a:p>
            <a:pPr indent="-342900" lvl="0" marL="457200" rtl="0" algn="just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Relación lineal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Normalidad multivariante 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Poca o nula multicolinealidad (variables independientes están muy correlacionadas entre sí)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Sin autocorrelación 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Homocedasticidad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523" y="3059273"/>
            <a:ext cx="4193325" cy="18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4050" y="2813025"/>
            <a:ext cx="2562375" cy="210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013" y="292850"/>
            <a:ext cx="5172075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0450" y="2822425"/>
            <a:ext cx="337185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450" y="3309297"/>
            <a:ext cx="4097550" cy="170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Regresión lineal múltiple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Muchas aplicaciones del análisis de regresión involucran situaciones en las que hay más de una variable regresora.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Un modelo de regresión que contiene más de una variable regresora se denomina modelo de regresión múltiple.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 regresión lineal múltiple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 concreto es el material más importante en la ingeniería civil. La resistencia a la compresión del concreto es una función altamente no lineal de la edad y los ingredientes que se usaron.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43440"/>
            <a:ext cx="9144000" cy="165181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/>
          <p:nvPr/>
        </p:nvSpPr>
        <p:spPr>
          <a:xfrm>
            <a:off x="8318000" y="2943450"/>
            <a:ext cx="825900" cy="1651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Ejemplo de regresión lineal múltiple, SERIE DE TIEMPO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Air quality 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52090"/>
            <a:ext cx="9143999" cy="135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4900" y="3220601"/>
            <a:ext cx="7317351" cy="18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/>
          <p:nvPr/>
        </p:nvSpPr>
        <p:spPr>
          <a:xfrm>
            <a:off x="7604750" y="1777100"/>
            <a:ext cx="384000" cy="1308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